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8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FBB79-51F8-C099-1DE0-FEA66E793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8982F1-7C5F-74EF-0A90-8501A5852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A1F8F-9EFB-C4D1-49A7-DBAB947B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CC723-D536-7011-4394-2FE43974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A17EA-4E5B-BFC9-311C-322E5A3C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5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AF7E3-4447-D185-B464-B40D81631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F126B-FD66-2ECF-27FF-D002616D6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F63F4-08EE-F6E8-1D1C-FCC60C563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60A87-3619-11E3-CA40-CC6B3B02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427A6-9164-0F61-EFD6-032601CC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D9E34-8DEF-0915-6FF6-4A5AD58B42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F89C6-8600-8681-C68B-F1EAC5246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7EB68-4322-F3B1-7D7E-E1B9572E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3B073-EEE6-74F8-0068-BEE7E851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52A12-4955-0740-F69D-64797855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5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C86E-4678-6EEB-1E8F-C0CC76187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0A3E9-C203-682A-A6E7-6C571DF30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9BB6A-B57E-8D94-56C7-FD74569D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4588B-DBF3-C60F-7149-A640986B0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C81EF-63BC-530B-2A58-904970BF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8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A5567-A90D-EFF0-3EF5-1456DCA36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89FE9-29A9-4C76-B8EC-D48B1C2E2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32057-A481-3A16-062C-9D857EF9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04099-2821-60C3-687A-662FF0C4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E35D9-B284-2793-D8EA-10FE2F95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3227C-295C-EFB0-06EC-CA03F7BD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6C3EE-E567-C91F-3B18-E941A0A8E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4CD8-A9A2-0090-0980-DDF0715F4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D3EA2-01FF-9539-7B7B-EC89CEAC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4FEFE-6F9B-DC03-645E-F21A3530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F4D28-CA7F-66C6-00C9-96C5A89B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2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E58E-B22D-DF0E-5A1C-7510C4D8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27634-F51C-52B2-97AC-5252AE3EA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2E2E3-AEB4-8C62-C4E7-1ECD232D9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811E9-E51B-ADAA-733D-2608CFB79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F34AF3-83ED-17A5-A200-26824A493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1F522B-8961-852A-B566-965B42A6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763258-A784-3E38-F8BB-21F00220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03A73-F5E5-EC38-009B-0BEEA6BE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2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77C0-0093-AD1A-6064-66111ED9A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B12EFA-3EB4-3A1C-F569-EA1F0354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D9ED-542F-3ECF-4743-C7CBC0C8E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79524-71CC-C274-DDE5-9282AD10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1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E7458-739D-2491-C5F9-3CD7FB7A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BE91F-D91C-36A3-4B2D-34C71171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7B2A3-3122-BBA7-C4DE-FDDA479E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9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2B28-17B5-1780-5971-686D17ED6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04782-E1BE-8357-83D0-113B0B365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914AD-2A4B-36EB-127F-195965590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8FF90-B4F5-A977-7F8C-4B210E9F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57675-A11F-A2B8-08F2-E32F22BF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2A7D4-5DDA-CC1A-36A0-836EA155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1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30038-1E51-DBA4-BE19-D583AE03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AAB5AC-F895-AB0F-7F87-F1C8DC085F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B2F2B-BE8F-4AB6-D8EA-569427477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D0F95-8BC2-921A-1CF3-6DACE43A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5BF90-167E-93CE-C3F6-7DF62C70F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B2C1A-5621-38D0-EF9D-A1248C98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3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C6C41-4A1A-02B8-F083-34376B5D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8EB9A-00E6-C3BA-B444-73D0A972F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BC339-1F0A-0766-EC10-631069778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E61B9-8DB7-45A7-AE5C-457AEEBABDC4}" type="datetimeFigureOut">
              <a:rPr lang="en-US" smtClean="0"/>
              <a:t>12/04/2024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DCDCB-56E5-61C5-94E7-34AFA73B1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C7201-0F9F-DCEF-3427-BB74EC805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C5A9B-23A3-4651-ACA4-429C850B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0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0D47027-6A37-350C-DCD8-0F7B1ECC5811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A8DD1-D32F-7C52-4EF9-77E3376E3AA9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70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37437-A9B0-F234-CA43-860FA6C1F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E7A44C5-EBE6-7DAA-FF4B-968712850B3A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36F4F2-DC91-86BF-C5B4-031496989A7F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2FE0C-DC1B-CBBA-C724-3C49EF4C2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29667A7-C317-4E72-5635-B9FCD6C66800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CA8787-22EC-D5EB-C140-9164B7FADB3F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3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FEBB8-F169-2AB4-E4A9-628EB5E3F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56EC85-94E0-E175-3961-855C7D44AB06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572537-6850-4772-87A5-C1B1D1D66E45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8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4167C-207E-E893-3286-58E9568A59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8FA428-3C0F-58E2-9269-C5E37D613213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E214A2-6E1F-A5A6-668A-56AA00FEEE26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1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7F13AD-AC60-9906-F645-D988635899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005FD78-1D06-76D6-6795-3BA86B80BE68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466B5F-4C7E-2DE8-FD00-D7841C4FAF83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8860D-22FE-3AF9-7260-39CF86C24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FE3E765-C7C5-EA45-BBA7-E600D24FA641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45369E-36BC-411B-014B-7D17AA859772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7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2A0F6-FBB1-43E4-3E1F-F072CF6D5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5EC130D-6A6A-6D8D-DD6A-50531D35A7D7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FE35AD-48BD-54CC-DF16-23844F5EC0EA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7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50820-F1CC-45B7-13D9-FC96084B2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E572594-5669-7107-9933-DD011527B7F3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7E1A5E-16E8-CA98-A18B-8E9B97F00862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2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A0A51-5934-4CA9-A586-B5C27822A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68A7A08-0E56-487D-05A7-14B98BE9E4F1}"/>
              </a:ext>
            </a:extLst>
          </p:cNvPr>
          <p:cNvSpPr/>
          <p:nvPr/>
        </p:nvSpPr>
        <p:spPr>
          <a:xfrm>
            <a:off x="0" y="6548284"/>
            <a:ext cx="12192000" cy="3097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5BCA75-56C8-EFE7-5AF4-A514BDE44483}"/>
              </a:ext>
            </a:extLst>
          </p:cNvPr>
          <p:cNvSpPr/>
          <p:nvPr/>
        </p:nvSpPr>
        <p:spPr>
          <a:xfrm>
            <a:off x="0" y="0"/>
            <a:ext cx="12192000" cy="6548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4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Wtctbay@gmail.com</dc:creator>
  <cp:lastModifiedBy>Wtctbay@gmail.com</cp:lastModifiedBy>
  <cp:revision>4</cp:revision>
  <dcterms:created xsi:type="dcterms:W3CDTF">2024-12-04T20:55:07Z</dcterms:created>
  <dcterms:modified xsi:type="dcterms:W3CDTF">2024-12-04T21:33:52Z</dcterms:modified>
</cp:coreProperties>
</file>