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C80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0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FBB79-51F8-C099-1DE0-FEA66E793B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8982F1-7C5F-74EF-0A90-8501A5852E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3A1F8F-9EFB-C4D1-49A7-DBAB947B3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E61B9-8DB7-45A7-AE5C-457AEEBABDC4}" type="datetimeFigureOut">
              <a:rPr lang="en-US" smtClean="0"/>
              <a:t>12/04/2024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2CC723-D536-7011-4394-2FE439744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BA17EA-4E5B-BFC9-311C-322E5A3C4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C5A9B-23A3-4651-ACA4-429C850B0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056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0AF7E3-4447-D185-B464-B40D81631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AF126B-FD66-2ECF-27FF-D002616D65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AF63F4-08EE-F6E8-1D1C-FCC60C563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E61B9-8DB7-45A7-AE5C-457AEEBABDC4}" type="datetimeFigureOut">
              <a:rPr lang="en-US" smtClean="0"/>
              <a:t>12/04/2024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460A87-3619-11E3-CA40-CC6B3B02B5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1427A6-9164-0F61-EFD6-032601CC7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C5A9B-23A3-4651-ACA4-429C850B0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398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9BD9E34-8DEF-0915-6FF6-4A5AD58B42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0F89C6-8600-8681-C68B-F1EAC5246C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57EB68-4322-F3B1-7D7E-E1B9572EA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E61B9-8DB7-45A7-AE5C-457AEEBABDC4}" type="datetimeFigureOut">
              <a:rPr lang="en-US" smtClean="0"/>
              <a:t>12/04/2024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C3B073-EEE6-74F8-0068-BEE7E8511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352A12-4955-0740-F69D-647978557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C5A9B-23A3-4651-ACA4-429C850B0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150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E0C86E-4678-6EEB-1E8F-C0CC761876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10A3E9-C203-682A-A6E7-6C571DF305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F9BB6A-B57E-8D94-56C7-FD74569D1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E61B9-8DB7-45A7-AE5C-457AEEBABDC4}" type="datetimeFigureOut">
              <a:rPr lang="en-US" smtClean="0"/>
              <a:t>12/04/2024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C4588B-DBF3-C60F-7149-A640986B0A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2C81EF-63BC-530B-2A58-904970BFDD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C5A9B-23A3-4651-ACA4-429C850B0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687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8A5567-A90D-EFF0-3EF5-1456DCA36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789FE9-29A9-4C76-B8EC-D48B1C2E2E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532057-A481-3A16-062C-9D857EF917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E61B9-8DB7-45A7-AE5C-457AEEBABDC4}" type="datetimeFigureOut">
              <a:rPr lang="en-US" smtClean="0"/>
              <a:t>12/04/2024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504099-2821-60C3-687A-662FF0C45F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EE35D9-B284-2793-D8EA-10FE2F9509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C5A9B-23A3-4651-ACA4-429C850B0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33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3227C-295C-EFB0-06EC-CA03F7BDC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66C3EE-E567-C91F-3B18-E941A0A8E0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FF4CD8-A9A2-0090-0980-DDF0715F43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BD3EA2-01FF-9539-7B7B-EC89CEACF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E61B9-8DB7-45A7-AE5C-457AEEBABDC4}" type="datetimeFigureOut">
              <a:rPr lang="en-US" smtClean="0"/>
              <a:t>12/04/2024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64FEFE-6F9B-DC03-645E-F21A35302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DF4D28-CA7F-66C6-00C9-96C5A89B4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C5A9B-23A3-4651-ACA4-429C850B0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220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8BE58E-B22D-DF0E-5A1C-7510C4D8B5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B27634-F51C-52B2-97AC-5252AE3EA9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52E2E3-AEB4-8C62-C4E7-1ECD232D91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6811E9-E51B-ADAA-733D-2608CFB792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7F34AF3-83ED-17A5-A200-26824A4936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D1F522B-8961-852A-B566-965B42A62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E61B9-8DB7-45A7-AE5C-457AEEBABDC4}" type="datetimeFigureOut">
              <a:rPr lang="en-US" smtClean="0"/>
              <a:t>12/04/2024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D763258-A784-3E38-F8BB-21F002200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2803A73-F5E5-EC38-009B-0BEEA6BE0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C5A9B-23A3-4651-ACA4-429C850B0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921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3877C0-0093-AD1A-6064-66111ED9A8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5B12EFA-3EB4-3A1C-F569-EA1F0354E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E61B9-8DB7-45A7-AE5C-457AEEBABDC4}" type="datetimeFigureOut">
              <a:rPr lang="en-US" smtClean="0"/>
              <a:t>12/04/2024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84D9ED-542F-3ECF-4743-C7CBC0C8E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B79524-71CC-C274-DDE5-9282AD10F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C5A9B-23A3-4651-ACA4-429C850B0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818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70E7458-739D-2491-C5F9-3CD7FB7AA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E61B9-8DB7-45A7-AE5C-457AEEBABDC4}" type="datetimeFigureOut">
              <a:rPr lang="en-US" smtClean="0"/>
              <a:t>12/04/2024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A6BE91F-D91C-36A3-4B2D-34C71171B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27B2A3-3122-BBA7-C4DE-FDDA479E3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C5A9B-23A3-4651-ACA4-429C850B0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093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382B28-17B5-1780-5971-686D17ED6C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304782-E1BE-8357-83D0-113B0B3655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9914AD-2A4B-36EB-127F-195965590C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48FF90-B4F5-A977-7F8C-4B210E9F1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E61B9-8DB7-45A7-AE5C-457AEEBABDC4}" type="datetimeFigureOut">
              <a:rPr lang="en-US" smtClean="0"/>
              <a:t>12/04/2024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C57675-A11F-A2B8-08F2-E32F22BF0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A2A7D4-5DDA-CC1A-36A0-836EA1552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C5A9B-23A3-4651-ACA4-429C850B0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511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830038-1E51-DBA4-BE19-D583AE0320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AAB5AC-F895-AB0F-7F87-F1C8DC085F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5B2F2B-BE8F-4AB6-D8EA-569427477E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7D0F95-8BC2-921A-1CF3-6DACE43A78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E61B9-8DB7-45A7-AE5C-457AEEBABDC4}" type="datetimeFigureOut">
              <a:rPr lang="en-US" smtClean="0"/>
              <a:t>12/04/2024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35BF90-167E-93CE-C3F6-7DF62C70FA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DB2C1A-5621-38D0-EF9D-A1248C981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C5A9B-23A3-4651-ACA4-429C850B0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236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3EC6C41-4A1A-02B8-F083-34376B5D1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F8EB9A-00E6-C3BA-B444-73D0A972F6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6BC339-1F0A-0766-EC10-6310697782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9E61B9-8DB7-45A7-AE5C-457AEEBABDC4}" type="datetimeFigureOut">
              <a:rPr lang="en-US" smtClean="0"/>
              <a:t>12/04/2024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8DCDCB-56E5-61C5-94E7-34AFA73B1A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AC7201-0F9F-DCEF-3427-BB74EC8056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4C5A9B-23A3-4651-ACA4-429C850B0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309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20D47027-6A37-350C-DCD8-0F7B1ECC5811}"/>
              </a:ext>
            </a:extLst>
          </p:cNvPr>
          <p:cNvSpPr/>
          <p:nvPr/>
        </p:nvSpPr>
        <p:spPr>
          <a:xfrm>
            <a:off x="0" y="6548284"/>
            <a:ext cx="12192000" cy="309716"/>
          </a:xfrm>
          <a:prstGeom prst="rect">
            <a:avLst/>
          </a:prstGeom>
          <a:solidFill>
            <a:schemeClr val="accent1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AAA8DD1-D32F-7C52-4EF9-77E3376E3AA9}"/>
              </a:ext>
            </a:extLst>
          </p:cNvPr>
          <p:cNvSpPr/>
          <p:nvPr/>
        </p:nvSpPr>
        <p:spPr>
          <a:xfrm>
            <a:off x="0" y="0"/>
            <a:ext cx="12192000" cy="654828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1708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237437-A9B0-F234-CA43-860FA6C1F4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FE7A44C5-EBE6-7DAA-FF4B-968712850B3A}"/>
              </a:ext>
            </a:extLst>
          </p:cNvPr>
          <p:cNvSpPr/>
          <p:nvPr/>
        </p:nvSpPr>
        <p:spPr>
          <a:xfrm>
            <a:off x="0" y="6548284"/>
            <a:ext cx="12192000" cy="309716"/>
          </a:xfrm>
          <a:prstGeom prst="rect">
            <a:avLst/>
          </a:prstGeom>
          <a:solidFill>
            <a:schemeClr val="accent1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836F4F2-DC91-86BF-C5B4-031496989A7F}"/>
              </a:ext>
            </a:extLst>
          </p:cNvPr>
          <p:cNvSpPr/>
          <p:nvPr/>
        </p:nvSpPr>
        <p:spPr>
          <a:xfrm>
            <a:off x="0" y="0"/>
            <a:ext cx="12192000" cy="654828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8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E2FE0C-DC1B-CBBA-C724-3C49EF4C22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229667A7-C317-4E72-5635-B9FCD6C66800}"/>
              </a:ext>
            </a:extLst>
          </p:cNvPr>
          <p:cNvSpPr/>
          <p:nvPr/>
        </p:nvSpPr>
        <p:spPr>
          <a:xfrm>
            <a:off x="0" y="6548284"/>
            <a:ext cx="12192000" cy="309716"/>
          </a:xfrm>
          <a:prstGeom prst="rect">
            <a:avLst/>
          </a:prstGeom>
          <a:solidFill>
            <a:schemeClr val="accent1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ECA8787-22EC-D5EB-C140-9164B7FADB3F}"/>
              </a:ext>
            </a:extLst>
          </p:cNvPr>
          <p:cNvSpPr/>
          <p:nvPr/>
        </p:nvSpPr>
        <p:spPr>
          <a:xfrm>
            <a:off x="0" y="0"/>
            <a:ext cx="12192000" cy="654828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033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AFEBB8-F169-2AB4-E4A9-628EB5E3FD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8056EC85-94E0-E175-3961-855C7D44AB06}"/>
              </a:ext>
            </a:extLst>
          </p:cNvPr>
          <p:cNvSpPr/>
          <p:nvPr/>
        </p:nvSpPr>
        <p:spPr>
          <a:xfrm>
            <a:off x="0" y="6548284"/>
            <a:ext cx="12192000" cy="309716"/>
          </a:xfrm>
          <a:prstGeom prst="rect">
            <a:avLst/>
          </a:prstGeom>
          <a:solidFill>
            <a:schemeClr val="accent1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1572537-6850-4772-87A5-C1B1D1D66E45}"/>
              </a:ext>
            </a:extLst>
          </p:cNvPr>
          <p:cNvSpPr/>
          <p:nvPr/>
        </p:nvSpPr>
        <p:spPr>
          <a:xfrm>
            <a:off x="0" y="0"/>
            <a:ext cx="12192000" cy="654828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289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04167C-207E-E893-3286-58E9568A59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F18FA428-3C0F-58E2-9269-C5E37D613213}"/>
              </a:ext>
            </a:extLst>
          </p:cNvPr>
          <p:cNvSpPr/>
          <p:nvPr/>
        </p:nvSpPr>
        <p:spPr>
          <a:xfrm>
            <a:off x="0" y="6548284"/>
            <a:ext cx="12192000" cy="309716"/>
          </a:xfrm>
          <a:prstGeom prst="rect">
            <a:avLst/>
          </a:prstGeom>
          <a:solidFill>
            <a:schemeClr val="accent1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0E214A2-6E1F-A5A6-668A-56AA00FEEE26}"/>
              </a:ext>
            </a:extLst>
          </p:cNvPr>
          <p:cNvSpPr/>
          <p:nvPr/>
        </p:nvSpPr>
        <p:spPr>
          <a:xfrm>
            <a:off x="0" y="0"/>
            <a:ext cx="12192000" cy="654828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215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7F13AD-AC60-9906-F645-D988635899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C005FD78-1D06-76D6-6795-3BA86B80BE68}"/>
              </a:ext>
            </a:extLst>
          </p:cNvPr>
          <p:cNvSpPr/>
          <p:nvPr/>
        </p:nvSpPr>
        <p:spPr>
          <a:xfrm>
            <a:off x="0" y="6548284"/>
            <a:ext cx="12192000" cy="309716"/>
          </a:xfrm>
          <a:prstGeom prst="rect">
            <a:avLst/>
          </a:prstGeom>
          <a:solidFill>
            <a:schemeClr val="accent1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3466B5F-4C7E-2DE8-FD00-D7841C4FAF83}"/>
              </a:ext>
            </a:extLst>
          </p:cNvPr>
          <p:cNvSpPr/>
          <p:nvPr/>
        </p:nvSpPr>
        <p:spPr>
          <a:xfrm>
            <a:off x="0" y="0"/>
            <a:ext cx="12192000" cy="654828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841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C8860D-22FE-3AF9-7260-39CF86C249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FE3E765-C7C5-EA45-BBA7-E600D24FA641}"/>
              </a:ext>
            </a:extLst>
          </p:cNvPr>
          <p:cNvSpPr/>
          <p:nvPr/>
        </p:nvSpPr>
        <p:spPr>
          <a:xfrm>
            <a:off x="0" y="6548284"/>
            <a:ext cx="12192000" cy="309716"/>
          </a:xfrm>
          <a:prstGeom prst="rect">
            <a:avLst/>
          </a:prstGeom>
          <a:solidFill>
            <a:schemeClr val="accent1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845369E-36BC-411B-014B-7D17AA859772}"/>
              </a:ext>
            </a:extLst>
          </p:cNvPr>
          <p:cNvSpPr/>
          <p:nvPr/>
        </p:nvSpPr>
        <p:spPr>
          <a:xfrm>
            <a:off x="0" y="0"/>
            <a:ext cx="12192000" cy="654828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0766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52A0F6-FBB1-43E4-3E1F-F072CF6D5E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5EC130D-6A6A-6D8D-DD6A-50531D35A7D7}"/>
              </a:ext>
            </a:extLst>
          </p:cNvPr>
          <p:cNvSpPr/>
          <p:nvPr/>
        </p:nvSpPr>
        <p:spPr>
          <a:xfrm>
            <a:off x="0" y="6548284"/>
            <a:ext cx="12192000" cy="309716"/>
          </a:xfrm>
          <a:prstGeom prst="rect">
            <a:avLst/>
          </a:prstGeom>
          <a:solidFill>
            <a:schemeClr val="accent1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1FE35AD-48BD-54CC-DF16-23844F5EC0EA}"/>
              </a:ext>
            </a:extLst>
          </p:cNvPr>
          <p:cNvSpPr/>
          <p:nvPr/>
        </p:nvSpPr>
        <p:spPr>
          <a:xfrm>
            <a:off x="0" y="0"/>
            <a:ext cx="12192000" cy="654828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8710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550820-F1CC-45B7-13D9-FC96084B23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8E572594-5669-7107-9933-DD011527B7F3}"/>
              </a:ext>
            </a:extLst>
          </p:cNvPr>
          <p:cNvSpPr/>
          <p:nvPr/>
        </p:nvSpPr>
        <p:spPr>
          <a:xfrm>
            <a:off x="0" y="6548284"/>
            <a:ext cx="12192000" cy="309716"/>
          </a:xfrm>
          <a:prstGeom prst="rect">
            <a:avLst/>
          </a:prstGeom>
          <a:solidFill>
            <a:schemeClr val="accent1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B7E1A5E-16E8-CA98-A18B-8E9B97F00862}"/>
              </a:ext>
            </a:extLst>
          </p:cNvPr>
          <p:cNvSpPr/>
          <p:nvPr/>
        </p:nvSpPr>
        <p:spPr>
          <a:xfrm>
            <a:off x="0" y="0"/>
            <a:ext cx="12192000" cy="654828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1209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8A0A51-5934-4CA9-A586-B5C27822AE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F68A7A08-0E56-487D-05A7-14B98BE9E4F1}"/>
              </a:ext>
            </a:extLst>
          </p:cNvPr>
          <p:cNvSpPr/>
          <p:nvPr/>
        </p:nvSpPr>
        <p:spPr>
          <a:xfrm>
            <a:off x="0" y="6548284"/>
            <a:ext cx="12192000" cy="309716"/>
          </a:xfrm>
          <a:prstGeom prst="rect">
            <a:avLst/>
          </a:prstGeom>
          <a:solidFill>
            <a:schemeClr val="accent1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15BCA75-56C8-EFE7-5AF4-A514BDE44483}"/>
              </a:ext>
            </a:extLst>
          </p:cNvPr>
          <p:cNvSpPr/>
          <p:nvPr/>
        </p:nvSpPr>
        <p:spPr>
          <a:xfrm>
            <a:off x="0" y="0"/>
            <a:ext cx="12192000" cy="654828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4465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0</Words>
  <Application>Microsoft Office PowerPoint</Application>
  <PresentationFormat>Widescreen</PresentationFormat>
  <Paragraphs>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Wtctbay@gmail.com</dc:creator>
  <cp:lastModifiedBy>Wtctbay@gmail.com</cp:lastModifiedBy>
  <cp:revision>4</cp:revision>
  <dcterms:created xsi:type="dcterms:W3CDTF">2024-12-04T20:55:07Z</dcterms:created>
  <dcterms:modified xsi:type="dcterms:W3CDTF">2024-12-04T21:33:52Z</dcterms:modified>
</cp:coreProperties>
</file>