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E5B68-7807-6B28-90EA-6D770DF1F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C79A60-0781-4C21-59B8-D66CC19271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C1817-72C6-2DA2-6631-7B22E925D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C9BF-2BD2-44E9-BBEF-F15C735CD2C7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61307-F1A6-2E1F-69BD-8CF11CD38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9C136-4523-0CA6-498C-8D8C28604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BB8E-44AE-4322-8564-D7CA3F107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20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3087C-F491-FCD7-5F3D-8849A8D15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AA4EB-DDBB-5046-4B89-0307517E08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F07CF-68C4-14BF-B2F6-14740EBD2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C9BF-2BD2-44E9-BBEF-F15C735CD2C7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D066D-E554-F6E7-0471-ABD487099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42F33-2246-76CE-2C85-C6DCDAF9A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BB8E-44AE-4322-8564-D7CA3F107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1C16AD-B21D-2B21-0526-6D239E474F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3CB2EC-D3BC-7BCB-DB08-84C3743A3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783E5-F8C7-5466-C80F-A32FDC525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C9BF-2BD2-44E9-BBEF-F15C735CD2C7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8C63B-D08C-E3E6-708E-0FA87C6A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5DCF2-F991-B57A-ACD1-6C7B4F617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BB8E-44AE-4322-8564-D7CA3F107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414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5D7FD-7F02-F8D1-CF75-9C1CF7DC3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1591A-D375-23C1-94F6-B0B58327D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0C298-A9BC-9D6B-7A0C-E15431F32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C9BF-2BD2-44E9-BBEF-F15C735CD2C7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89A4B-E26B-479F-A938-8C749692B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34CA8-E4BF-DF3B-5BA0-F3E35B956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BB8E-44AE-4322-8564-D7CA3F107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8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B89D0-CFDB-E5F1-E529-EFB10D1D4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B81B6-6A89-B234-0CB5-AEAEBE743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85F03-A846-FF46-D0FF-A5509A090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C9BF-2BD2-44E9-BBEF-F15C735CD2C7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ED13E-3FF9-06B2-61F3-3AEEC7776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FD53E-ADCD-4155-0AD8-5E3F12DB3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BB8E-44AE-4322-8564-D7CA3F107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8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8F1AE-C7A2-B11F-4C0E-3100CC416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0A737-9C2C-13FF-4266-EB8C9D02BB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8B68BA-7BBB-11F9-6801-390A583CCA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7500BD-4245-81F6-9846-F1EC5114C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C9BF-2BD2-44E9-BBEF-F15C735CD2C7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637009-9BBF-F982-41AA-ECDB086CD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F08804-67CA-13C5-5A80-D6689AB03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BB8E-44AE-4322-8564-D7CA3F107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816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79B3E-A623-5D7E-2482-B2E0644A2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B2974-BC02-AB28-CBF0-37EA696CD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FB85DA-B1A0-A439-1AAB-B67B793A7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F3CCCF-AD86-7A0D-4ED0-EB60EF2CA2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431838-0D8A-C412-46D2-CC5EAB8E1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B084B2-D598-0C64-AA65-6A1A3EC97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C9BF-2BD2-44E9-BBEF-F15C735CD2C7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22C69D-3561-CA25-6FAE-0C5E90A90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DA94DE-70AC-AD5F-3A53-331A89CE3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BB8E-44AE-4322-8564-D7CA3F107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4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5BD74-7F67-8B78-2A64-9F0161E35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4D064-815F-3095-B517-55A8F5995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C9BF-2BD2-44E9-BBEF-F15C735CD2C7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5954F7-32CD-CFFE-A122-9562F4270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F390FD-8C64-CB1A-EC7C-C8615A4A5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BB8E-44AE-4322-8564-D7CA3F107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4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C4436F-BACB-2C7C-80B9-FF0E0E070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C9BF-2BD2-44E9-BBEF-F15C735CD2C7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4D638B-A544-14E6-5CD5-7AFC5A382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03CD4B-989B-07F8-7E9C-A8C5527F8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BB8E-44AE-4322-8564-D7CA3F107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4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A46F6-2FAC-630F-C607-49FD15E6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C3B64-FCBE-42C9-8E08-61CB443C7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5407A-BB8A-B54B-2D9E-6100370EE0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AE600D-762E-01E2-7CB4-890A4B0EB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C9BF-2BD2-44E9-BBEF-F15C735CD2C7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D4273-2ECE-E149-0344-39CFBA8FB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AA2F03-64C2-7076-9021-F0F982711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BB8E-44AE-4322-8564-D7CA3F107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54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1D8A7-E027-A5DF-64A3-2B6C8EAA4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1D17FC-5E3B-AF92-A81B-35D80B607E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909CE0-5AB4-19D1-1B5F-78D36239F5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DDF8EF-4FF5-DAFF-56BB-CDFC49E6C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C9BF-2BD2-44E9-BBEF-F15C735CD2C7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D80433-0A23-B522-6604-3CCAC6E41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3A5476-F2C1-34A5-1ED7-F09602A5F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BB8E-44AE-4322-8564-D7CA3F107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35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C8D1B9-27EF-8479-1FE7-0BD1056A4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A75A1-6742-F1F8-69A4-5E9690528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3B066-DF93-C5EB-C95E-70BE9B7246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FC9BF-2BD2-44E9-BBEF-F15C735CD2C7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4CE42-7A72-4FDC-47F3-81AE3D8370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3384C-0E53-8007-5CF5-0D43DF9285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CBB8E-44AE-4322-8564-D7CA3F107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70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EB2A155-A264-9D84-D3B6-A76E3BD8E5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C5CCE99-AE3B-E206-46F0-26FC0BE2E42E}"/>
              </a:ext>
            </a:extLst>
          </p:cNvPr>
          <p:cNvSpPr/>
          <p:nvPr/>
        </p:nvSpPr>
        <p:spPr>
          <a:xfrm>
            <a:off x="442452" y="442452"/>
            <a:ext cx="11336593" cy="59681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27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E1B0DF-4CF9-DAAB-73AD-F7D036DACE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4CE3567-4486-19AC-17B9-2019DD99C8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06D5913-8008-BBE1-6D53-D0D38B266F25}"/>
              </a:ext>
            </a:extLst>
          </p:cNvPr>
          <p:cNvSpPr/>
          <p:nvPr/>
        </p:nvSpPr>
        <p:spPr>
          <a:xfrm>
            <a:off x="442452" y="442452"/>
            <a:ext cx="11336593" cy="59681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4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EFFAF1-EE94-CAC6-4D9A-27FB5959A3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6D106A-F4F7-6C1E-13B7-1E078EF4D9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80DE5D8-FA75-D4C4-461B-5964887CC55A}"/>
              </a:ext>
            </a:extLst>
          </p:cNvPr>
          <p:cNvSpPr/>
          <p:nvPr/>
        </p:nvSpPr>
        <p:spPr>
          <a:xfrm>
            <a:off x="442452" y="442452"/>
            <a:ext cx="11336593" cy="59681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26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D0365A-288A-2695-86C8-CD3DD62D68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EE0B173-3223-B8E0-C7F8-8FDFC23C58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1D07935-36FF-C2ED-46BD-3533384395D2}"/>
              </a:ext>
            </a:extLst>
          </p:cNvPr>
          <p:cNvSpPr/>
          <p:nvPr/>
        </p:nvSpPr>
        <p:spPr>
          <a:xfrm>
            <a:off x="442452" y="442452"/>
            <a:ext cx="11336593" cy="59681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935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CA86AC-0D06-7470-C063-42E1E402F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1CC3FAA-E3EE-C0BF-B6AF-70B3F5BE0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D6E1A49-3ABA-DC6A-DB22-C38D87F7A52B}"/>
              </a:ext>
            </a:extLst>
          </p:cNvPr>
          <p:cNvSpPr/>
          <p:nvPr/>
        </p:nvSpPr>
        <p:spPr>
          <a:xfrm>
            <a:off x="442452" y="442452"/>
            <a:ext cx="11336593" cy="59681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24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14F4B1-038B-BF72-6BE5-2C1A7B5D03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539B1E3-7C32-A045-E478-114063E24B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4BC1259-FDCE-2806-F7D9-4C006FDA3C05}"/>
              </a:ext>
            </a:extLst>
          </p:cNvPr>
          <p:cNvSpPr/>
          <p:nvPr/>
        </p:nvSpPr>
        <p:spPr>
          <a:xfrm>
            <a:off x="442452" y="442452"/>
            <a:ext cx="11336593" cy="59681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61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E95698-1529-36DF-113A-52DDC373C3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4753816-C55D-4EC3-F675-4C9E63816A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66C44FE-2631-C0FD-6AB2-5A8C5EBDDF36}"/>
              </a:ext>
            </a:extLst>
          </p:cNvPr>
          <p:cNvSpPr/>
          <p:nvPr/>
        </p:nvSpPr>
        <p:spPr>
          <a:xfrm>
            <a:off x="442452" y="442452"/>
            <a:ext cx="11336593" cy="59681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52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132753-AE68-2382-859B-7D04F3B540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DB38DF1-79E4-F2EE-17A0-5FAEF6438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8F9F29F-2E75-DF14-EC95-EDBE5C312E5D}"/>
              </a:ext>
            </a:extLst>
          </p:cNvPr>
          <p:cNvSpPr/>
          <p:nvPr/>
        </p:nvSpPr>
        <p:spPr>
          <a:xfrm>
            <a:off x="442452" y="442452"/>
            <a:ext cx="11336593" cy="59681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512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6B0A94-D995-28A7-3DEB-988F470250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B9AE029-2FA1-E761-7A2D-C566DFB5C5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E28DEE0-7473-DDC3-8087-553A6A7E1A68}"/>
              </a:ext>
            </a:extLst>
          </p:cNvPr>
          <p:cNvSpPr/>
          <p:nvPr/>
        </p:nvSpPr>
        <p:spPr>
          <a:xfrm>
            <a:off x="442452" y="442452"/>
            <a:ext cx="11336593" cy="59681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03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7682E4-29FE-D8CE-02A7-64AF5FF73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7E9366B-0509-86A4-7149-6D1CE0076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12C559B-C701-FFC7-158E-1F0197E8FF07}"/>
              </a:ext>
            </a:extLst>
          </p:cNvPr>
          <p:cNvSpPr/>
          <p:nvPr/>
        </p:nvSpPr>
        <p:spPr>
          <a:xfrm>
            <a:off x="442452" y="442452"/>
            <a:ext cx="11336593" cy="59681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54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Wtctbay@gmail.com</dc:creator>
  <cp:lastModifiedBy>Wtctbay@gmail.com</cp:lastModifiedBy>
  <cp:revision>3</cp:revision>
  <dcterms:created xsi:type="dcterms:W3CDTF">2024-12-04T20:46:37Z</dcterms:created>
  <dcterms:modified xsi:type="dcterms:W3CDTF">2024-12-04T21:34:13Z</dcterms:modified>
</cp:coreProperties>
</file>