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B79CB-DDCE-F0EE-DB20-687D54235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F84AE4-F71C-3CC9-7E68-E50264852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60D5E-3D6A-A61E-43ED-B7BBEFC8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51245-9B7B-4CE9-8FB2-ABE070909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070FD-71DA-C510-3F87-8F4515351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6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36104-2F28-62DD-DF38-150CB3385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70FF6-70E8-5858-5EBA-EB49CED54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B2850-47CB-8DAD-F9E5-549312E34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BC636-FF4D-F816-9AB8-1E4EE528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2E064-6AFB-6CFD-B37B-06B7DA76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9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4B1BB-6E36-EA00-69FD-BDDEAC1666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0ED746-7AB9-2C40-43F6-ABFC0B1D1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831EA-5E99-699D-6243-1868A4F60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57644-F369-5A67-9A98-2B77C68E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3B2F4-BA1D-6374-0908-2E7113125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2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914FA-09E3-D79C-EC1B-76399F155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2169D-C443-DC05-5771-178F084ED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0D33E-31EF-24A6-8B16-D817672BB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02728-66DF-6386-5FCF-DEFA6419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23D57-9894-C168-F1D4-7DC8C6860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61688-19A5-8C46-C9B5-7B2CDBD02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23BEE-3578-1217-886C-7A6D6C5D2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76F38-D22B-D48E-E2A7-40C13CBF9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CFB38-73DB-161A-75BB-35441AE7C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7D54A-C90A-D39A-C826-4CECE3ECE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9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75E90-7E5D-D0B6-B39A-AC88C9939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2F7F6-7EBF-7D53-19DD-6F220CFA8B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73944-DE26-5415-B962-BBAD38E68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F1F4AF-870A-1D43-F4D6-903477255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2097C-27FD-9FFB-6407-D08A42FD2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D7C1A-5EF0-F959-B7A2-057E51BC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2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062B9-FD32-019D-974B-9DD233B59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F981D-5FB8-ED47-A964-2586757EC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0E843-9857-C38E-2011-1D855952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E59D98-C9D0-5679-FF8A-90CD1A07D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340C96-4D2F-8D8A-1548-49ED75BE0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5D990C-3A87-628A-3B44-DA7F71CC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8273D9-650B-E90A-5E4A-B09887F4B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A510E7-35EB-B024-7F70-808AF874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9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C1351-9A2C-E043-4016-45064EE4E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97EA01-A752-02DC-0834-3384E7025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5B3D94-2201-614F-2B29-576CE215F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670A52-492A-A7C1-3B67-B90AAF54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5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6741FA-B0AA-10EF-F766-3E9125BEF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F2AE5-75E4-2A29-243D-6A681B7D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04723-23F0-16C3-15FC-5D443E87C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6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A47A9-2B91-E8D1-13B8-F30B7331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75622-2F59-869D-6B4B-E876BAE13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DE19D3-AC2A-99EC-7422-9C6EB7B56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EA14E-8C48-EA5B-77A2-B5D5B6DB0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03FAE-0400-83CC-3053-030C4E04E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53C01-F3CF-EB7A-D62E-511C57D18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3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AAE02-00CA-4409-15BC-54E735442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B71535-BA18-D476-AAF4-57C779F47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15FA67-BA3D-9B10-785D-987FECF15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CED73E-A369-6AD4-C89D-38836F62E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74408-C75A-0C5D-5BE8-756661B6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01016-2C39-00A3-7D6F-E008604B2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64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65164F-D8F1-0448-1718-096698D7E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195BD-A4FD-CB60-288C-7DEDB4402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0834E-8CCA-2DA2-7366-A6DEBB03E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980F9-2327-462E-BAAF-821BFBE00F20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32CE4-9547-7A05-21A0-229DE29CD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971A4-2C80-A51A-2801-D9075A98A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5513-9634-42C6-8AF3-60D951F9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1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898BCB4D-151F-4A48-C3CC-1572EA046B78}"/>
              </a:ext>
            </a:extLst>
          </p:cNvPr>
          <p:cNvSpPr/>
          <p:nvPr/>
        </p:nvSpPr>
        <p:spPr>
          <a:xfrm rot="16200000">
            <a:off x="10626214" y="5292213"/>
            <a:ext cx="1420761" cy="1710813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2021BB2-E511-DA87-01C4-BE36004DAE11}"/>
              </a:ext>
            </a:extLst>
          </p:cNvPr>
          <p:cNvSpPr/>
          <p:nvPr/>
        </p:nvSpPr>
        <p:spPr>
          <a:xfrm>
            <a:off x="226142" y="285135"/>
            <a:ext cx="452284" cy="452284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92CC0F2-0EFD-6192-3345-D3C983984FCE}"/>
              </a:ext>
            </a:extLst>
          </p:cNvPr>
          <p:cNvSpPr/>
          <p:nvPr/>
        </p:nvSpPr>
        <p:spPr>
          <a:xfrm>
            <a:off x="530942" y="511277"/>
            <a:ext cx="452284" cy="452284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DC6CF20-D780-3FAD-2339-038E7791B68B}"/>
              </a:ext>
            </a:extLst>
          </p:cNvPr>
          <p:cNvSpPr/>
          <p:nvPr/>
        </p:nvSpPr>
        <p:spPr>
          <a:xfrm>
            <a:off x="835742" y="299883"/>
            <a:ext cx="452284" cy="452284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B18A256-8DFC-2457-2C0A-971FEE786863}"/>
              </a:ext>
            </a:extLst>
          </p:cNvPr>
          <p:cNvSpPr/>
          <p:nvPr/>
        </p:nvSpPr>
        <p:spPr>
          <a:xfrm>
            <a:off x="1160207" y="511277"/>
            <a:ext cx="452284" cy="45228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6F23FE9-55F8-EAB6-9706-8CBF5621A502}"/>
              </a:ext>
            </a:extLst>
          </p:cNvPr>
          <p:cNvSpPr/>
          <p:nvPr/>
        </p:nvSpPr>
        <p:spPr>
          <a:xfrm>
            <a:off x="1465007" y="285135"/>
            <a:ext cx="452284" cy="45228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13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61607F-1A5E-457B-A22D-3EDD3CECA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D9B1B5A3-05F4-DB48-D9AA-F92BFDC8ECB9}"/>
              </a:ext>
            </a:extLst>
          </p:cNvPr>
          <p:cNvSpPr/>
          <p:nvPr/>
        </p:nvSpPr>
        <p:spPr>
          <a:xfrm rot="16200000">
            <a:off x="10626214" y="5292213"/>
            <a:ext cx="1420761" cy="1710813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1E901A7-764A-BE7C-3AF7-3E802ECE323D}"/>
              </a:ext>
            </a:extLst>
          </p:cNvPr>
          <p:cNvSpPr/>
          <p:nvPr/>
        </p:nvSpPr>
        <p:spPr>
          <a:xfrm>
            <a:off x="226142" y="285135"/>
            <a:ext cx="452284" cy="452284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DC10DBF-68FE-2657-3A5F-75B5B5219016}"/>
              </a:ext>
            </a:extLst>
          </p:cNvPr>
          <p:cNvSpPr/>
          <p:nvPr/>
        </p:nvSpPr>
        <p:spPr>
          <a:xfrm>
            <a:off x="530942" y="511277"/>
            <a:ext cx="452284" cy="452284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0C9E0A5-7D2D-A1E1-99C6-A5CF444AB9AE}"/>
              </a:ext>
            </a:extLst>
          </p:cNvPr>
          <p:cNvSpPr/>
          <p:nvPr/>
        </p:nvSpPr>
        <p:spPr>
          <a:xfrm>
            <a:off x="835742" y="299883"/>
            <a:ext cx="452284" cy="452284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9ADC26C-896B-4473-75E5-E06BFAB7FA85}"/>
              </a:ext>
            </a:extLst>
          </p:cNvPr>
          <p:cNvSpPr/>
          <p:nvPr/>
        </p:nvSpPr>
        <p:spPr>
          <a:xfrm>
            <a:off x="1160207" y="511277"/>
            <a:ext cx="452284" cy="45228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BBA59C9-324E-67D6-FAD2-EC1043943705}"/>
              </a:ext>
            </a:extLst>
          </p:cNvPr>
          <p:cNvSpPr/>
          <p:nvPr/>
        </p:nvSpPr>
        <p:spPr>
          <a:xfrm>
            <a:off x="1465007" y="285135"/>
            <a:ext cx="452284" cy="45228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4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338587-2EBA-3954-BAD7-64F481C8B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8D77748E-3CD0-A365-DAA7-D084C316FBB9}"/>
              </a:ext>
            </a:extLst>
          </p:cNvPr>
          <p:cNvSpPr/>
          <p:nvPr/>
        </p:nvSpPr>
        <p:spPr>
          <a:xfrm rot="16200000">
            <a:off x="10626214" y="5292213"/>
            <a:ext cx="1420761" cy="1710813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E7877CF-421C-395C-2940-B40B593A8852}"/>
              </a:ext>
            </a:extLst>
          </p:cNvPr>
          <p:cNvSpPr/>
          <p:nvPr/>
        </p:nvSpPr>
        <p:spPr>
          <a:xfrm>
            <a:off x="226142" y="285135"/>
            <a:ext cx="452284" cy="452284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FA55B1D-B358-8A95-5ED9-FE85CB01673A}"/>
              </a:ext>
            </a:extLst>
          </p:cNvPr>
          <p:cNvSpPr/>
          <p:nvPr/>
        </p:nvSpPr>
        <p:spPr>
          <a:xfrm>
            <a:off x="530942" y="511277"/>
            <a:ext cx="452284" cy="452284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4A1208A-8CE9-7DD7-A5FC-68DA10BEF916}"/>
              </a:ext>
            </a:extLst>
          </p:cNvPr>
          <p:cNvSpPr/>
          <p:nvPr/>
        </p:nvSpPr>
        <p:spPr>
          <a:xfrm>
            <a:off x="835742" y="299883"/>
            <a:ext cx="452284" cy="452284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6360069-0B89-FF65-040A-2B49928ECEC5}"/>
              </a:ext>
            </a:extLst>
          </p:cNvPr>
          <p:cNvSpPr/>
          <p:nvPr/>
        </p:nvSpPr>
        <p:spPr>
          <a:xfrm>
            <a:off x="1160207" y="511277"/>
            <a:ext cx="452284" cy="45228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4CF8ED3-FC5D-8AC0-FEFE-E1C3230ED557}"/>
              </a:ext>
            </a:extLst>
          </p:cNvPr>
          <p:cNvSpPr/>
          <p:nvPr/>
        </p:nvSpPr>
        <p:spPr>
          <a:xfrm>
            <a:off x="1465007" y="285135"/>
            <a:ext cx="452284" cy="45228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27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BD4860-B47A-C43F-57DB-3E01026135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4CB6F090-C593-8FE2-C50B-F91227551992}"/>
              </a:ext>
            </a:extLst>
          </p:cNvPr>
          <p:cNvSpPr/>
          <p:nvPr/>
        </p:nvSpPr>
        <p:spPr>
          <a:xfrm rot="16200000">
            <a:off x="10626214" y="5292213"/>
            <a:ext cx="1420761" cy="1710813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EC8E50F-266D-DFDD-6D28-B40FE7D7460C}"/>
              </a:ext>
            </a:extLst>
          </p:cNvPr>
          <p:cNvSpPr/>
          <p:nvPr/>
        </p:nvSpPr>
        <p:spPr>
          <a:xfrm>
            <a:off x="226142" y="285135"/>
            <a:ext cx="452284" cy="452284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59F98-A0A9-5A8B-2578-3448A72D031F}"/>
              </a:ext>
            </a:extLst>
          </p:cNvPr>
          <p:cNvSpPr/>
          <p:nvPr/>
        </p:nvSpPr>
        <p:spPr>
          <a:xfrm>
            <a:off x="530942" y="511277"/>
            <a:ext cx="452284" cy="452284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AA82DF-37D6-E6F1-C346-E9842A4681A5}"/>
              </a:ext>
            </a:extLst>
          </p:cNvPr>
          <p:cNvSpPr/>
          <p:nvPr/>
        </p:nvSpPr>
        <p:spPr>
          <a:xfrm>
            <a:off x="835742" y="299883"/>
            <a:ext cx="452284" cy="452284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7C567F9-CC3E-FD8E-A90A-8DB45480B92F}"/>
              </a:ext>
            </a:extLst>
          </p:cNvPr>
          <p:cNvSpPr/>
          <p:nvPr/>
        </p:nvSpPr>
        <p:spPr>
          <a:xfrm>
            <a:off x="1160207" y="511277"/>
            <a:ext cx="452284" cy="45228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A0CC6F8-6E0A-0D21-A956-585BE3E4ADC9}"/>
              </a:ext>
            </a:extLst>
          </p:cNvPr>
          <p:cNvSpPr/>
          <p:nvPr/>
        </p:nvSpPr>
        <p:spPr>
          <a:xfrm>
            <a:off x="1465007" y="285135"/>
            <a:ext cx="452284" cy="45228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92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88C2E5-D11F-70AA-7864-638882D98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17B0E18B-D116-A6C6-C9D2-92FC0B1959B4}"/>
              </a:ext>
            </a:extLst>
          </p:cNvPr>
          <p:cNvSpPr/>
          <p:nvPr/>
        </p:nvSpPr>
        <p:spPr>
          <a:xfrm rot="16200000">
            <a:off x="10626214" y="5292213"/>
            <a:ext cx="1420761" cy="1710813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5213B5F-AD2C-7F51-3BDB-4473C088B5E2}"/>
              </a:ext>
            </a:extLst>
          </p:cNvPr>
          <p:cNvSpPr/>
          <p:nvPr/>
        </p:nvSpPr>
        <p:spPr>
          <a:xfrm>
            <a:off x="226142" y="285135"/>
            <a:ext cx="452284" cy="452284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9ED7D2E-AAAB-D95A-F51D-C6A29E54418F}"/>
              </a:ext>
            </a:extLst>
          </p:cNvPr>
          <p:cNvSpPr/>
          <p:nvPr/>
        </p:nvSpPr>
        <p:spPr>
          <a:xfrm>
            <a:off x="530942" y="511277"/>
            <a:ext cx="452284" cy="452284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AD72F5D-5DA0-C405-D828-CAD84B4C4E48}"/>
              </a:ext>
            </a:extLst>
          </p:cNvPr>
          <p:cNvSpPr/>
          <p:nvPr/>
        </p:nvSpPr>
        <p:spPr>
          <a:xfrm>
            <a:off x="835742" y="299883"/>
            <a:ext cx="452284" cy="452284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93CAD0-FFD0-D361-3C03-3EE408A4B397}"/>
              </a:ext>
            </a:extLst>
          </p:cNvPr>
          <p:cNvSpPr/>
          <p:nvPr/>
        </p:nvSpPr>
        <p:spPr>
          <a:xfrm>
            <a:off x="1160207" y="511277"/>
            <a:ext cx="452284" cy="45228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68F44ED-7CA5-3690-4DC6-AA0939C11F3A}"/>
              </a:ext>
            </a:extLst>
          </p:cNvPr>
          <p:cNvSpPr/>
          <p:nvPr/>
        </p:nvSpPr>
        <p:spPr>
          <a:xfrm>
            <a:off x="1465007" y="285135"/>
            <a:ext cx="452284" cy="45228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32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10B59A-9B09-63F2-5677-B601AC8FC0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8AA4E598-8658-5A1D-923E-57DCF3D7EA81}"/>
              </a:ext>
            </a:extLst>
          </p:cNvPr>
          <p:cNvSpPr/>
          <p:nvPr/>
        </p:nvSpPr>
        <p:spPr>
          <a:xfrm rot="16200000">
            <a:off x="10626214" y="5292213"/>
            <a:ext cx="1420761" cy="1710813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37DFC52-C62D-98D5-E696-DC6D296C6557}"/>
              </a:ext>
            </a:extLst>
          </p:cNvPr>
          <p:cNvSpPr/>
          <p:nvPr/>
        </p:nvSpPr>
        <p:spPr>
          <a:xfrm>
            <a:off x="226142" y="285135"/>
            <a:ext cx="452284" cy="452284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040C0B-F3C3-B05C-42B3-5D4AD6B01833}"/>
              </a:ext>
            </a:extLst>
          </p:cNvPr>
          <p:cNvSpPr/>
          <p:nvPr/>
        </p:nvSpPr>
        <p:spPr>
          <a:xfrm>
            <a:off x="530942" y="511277"/>
            <a:ext cx="452284" cy="452284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24A0779-6541-DFC7-EE9A-9EA81924F1C4}"/>
              </a:ext>
            </a:extLst>
          </p:cNvPr>
          <p:cNvSpPr/>
          <p:nvPr/>
        </p:nvSpPr>
        <p:spPr>
          <a:xfrm>
            <a:off x="835742" y="299883"/>
            <a:ext cx="452284" cy="452284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F624C62-A62F-5063-2B99-84BD7CFC34B4}"/>
              </a:ext>
            </a:extLst>
          </p:cNvPr>
          <p:cNvSpPr/>
          <p:nvPr/>
        </p:nvSpPr>
        <p:spPr>
          <a:xfrm>
            <a:off x="1160207" y="511277"/>
            <a:ext cx="452284" cy="45228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E73CC66-0317-0035-1420-C8A3FE65E00A}"/>
              </a:ext>
            </a:extLst>
          </p:cNvPr>
          <p:cNvSpPr/>
          <p:nvPr/>
        </p:nvSpPr>
        <p:spPr>
          <a:xfrm>
            <a:off x="1465007" y="285135"/>
            <a:ext cx="452284" cy="45228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14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961086-2E4C-F015-ABCB-2503595B7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7E7A91D-8D0E-E456-D793-C5A6D0E27625}"/>
              </a:ext>
            </a:extLst>
          </p:cNvPr>
          <p:cNvSpPr/>
          <p:nvPr/>
        </p:nvSpPr>
        <p:spPr>
          <a:xfrm rot="16200000">
            <a:off x="10626214" y="5292213"/>
            <a:ext cx="1420761" cy="1710813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179A3-8ABC-34DE-85C5-11DA29A231E5}"/>
              </a:ext>
            </a:extLst>
          </p:cNvPr>
          <p:cNvSpPr/>
          <p:nvPr/>
        </p:nvSpPr>
        <p:spPr>
          <a:xfrm>
            <a:off x="226142" y="285135"/>
            <a:ext cx="452284" cy="452284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C69A0C-A67A-D672-853D-9273C64F450B}"/>
              </a:ext>
            </a:extLst>
          </p:cNvPr>
          <p:cNvSpPr/>
          <p:nvPr/>
        </p:nvSpPr>
        <p:spPr>
          <a:xfrm>
            <a:off x="530942" y="511277"/>
            <a:ext cx="452284" cy="452284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040A638-0131-3F54-B3EF-D67473E9E08D}"/>
              </a:ext>
            </a:extLst>
          </p:cNvPr>
          <p:cNvSpPr/>
          <p:nvPr/>
        </p:nvSpPr>
        <p:spPr>
          <a:xfrm>
            <a:off x="835742" y="299883"/>
            <a:ext cx="452284" cy="452284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8530D5-E136-22E0-687A-7A0BF3849588}"/>
              </a:ext>
            </a:extLst>
          </p:cNvPr>
          <p:cNvSpPr/>
          <p:nvPr/>
        </p:nvSpPr>
        <p:spPr>
          <a:xfrm>
            <a:off x="1160207" y="511277"/>
            <a:ext cx="452284" cy="45228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D70F584-D0B7-7B60-5826-E77EE02FFAA1}"/>
              </a:ext>
            </a:extLst>
          </p:cNvPr>
          <p:cNvSpPr/>
          <p:nvPr/>
        </p:nvSpPr>
        <p:spPr>
          <a:xfrm>
            <a:off x="1465007" y="285135"/>
            <a:ext cx="452284" cy="45228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0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F929E-CDAB-D86A-A214-E2551F474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7CD512A-2E04-422B-421F-0764B25A5572}"/>
              </a:ext>
            </a:extLst>
          </p:cNvPr>
          <p:cNvSpPr/>
          <p:nvPr/>
        </p:nvSpPr>
        <p:spPr>
          <a:xfrm rot="16200000">
            <a:off x="10626214" y="5292213"/>
            <a:ext cx="1420761" cy="1710813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94774B5-079E-6A2D-F180-25FA10EEB903}"/>
              </a:ext>
            </a:extLst>
          </p:cNvPr>
          <p:cNvSpPr/>
          <p:nvPr/>
        </p:nvSpPr>
        <p:spPr>
          <a:xfrm>
            <a:off x="226142" y="285135"/>
            <a:ext cx="452284" cy="452284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553D875-21DD-DAAB-DC15-FE7A35D8E671}"/>
              </a:ext>
            </a:extLst>
          </p:cNvPr>
          <p:cNvSpPr/>
          <p:nvPr/>
        </p:nvSpPr>
        <p:spPr>
          <a:xfrm>
            <a:off x="530942" y="511277"/>
            <a:ext cx="452284" cy="452284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E5557C4-87D5-CA83-812B-423714745FA8}"/>
              </a:ext>
            </a:extLst>
          </p:cNvPr>
          <p:cNvSpPr/>
          <p:nvPr/>
        </p:nvSpPr>
        <p:spPr>
          <a:xfrm>
            <a:off x="835742" y="299883"/>
            <a:ext cx="452284" cy="452284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DDC025-E08F-6BA1-DC23-9DAE9B61219E}"/>
              </a:ext>
            </a:extLst>
          </p:cNvPr>
          <p:cNvSpPr/>
          <p:nvPr/>
        </p:nvSpPr>
        <p:spPr>
          <a:xfrm>
            <a:off x="1160207" y="511277"/>
            <a:ext cx="452284" cy="45228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4557738-0991-125D-6373-3B7DE36402E8}"/>
              </a:ext>
            </a:extLst>
          </p:cNvPr>
          <p:cNvSpPr/>
          <p:nvPr/>
        </p:nvSpPr>
        <p:spPr>
          <a:xfrm>
            <a:off x="1465007" y="285135"/>
            <a:ext cx="452284" cy="45228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16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E0E6FB-FE27-11AB-F931-2DD0B2AC9E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C6B76AAD-D1DD-0714-B316-9EB2C9EDBD61}"/>
              </a:ext>
            </a:extLst>
          </p:cNvPr>
          <p:cNvSpPr/>
          <p:nvPr/>
        </p:nvSpPr>
        <p:spPr>
          <a:xfrm rot="16200000">
            <a:off x="10626214" y="5292213"/>
            <a:ext cx="1420761" cy="1710813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2EF3510-F94D-4986-26C7-CACBB085519C}"/>
              </a:ext>
            </a:extLst>
          </p:cNvPr>
          <p:cNvSpPr/>
          <p:nvPr/>
        </p:nvSpPr>
        <p:spPr>
          <a:xfrm>
            <a:off x="226142" y="285135"/>
            <a:ext cx="452284" cy="452284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4E1827F-FE6E-1794-9287-7BAC494031A4}"/>
              </a:ext>
            </a:extLst>
          </p:cNvPr>
          <p:cNvSpPr/>
          <p:nvPr/>
        </p:nvSpPr>
        <p:spPr>
          <a:xfrm>
            <a:off x="530942" y="511277"/>
            <a:ext cx="452284" cy="452284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365A351-0EC3-51DA-0405-A330AEE90FAD}"/>
              </a:ext>
            </a:extLst>
          </p:cNvPr>
          <p:cNvSpPr/>
          <p:nvPr/>
        </p:nvSpPr>
        <p:spPr>
          <a:xfrm>
            <a:off x="835742" y="299883"/>
            <a:ext cx="452284" cy="452284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36363C-5DD5-ED0C-0876-563A3108941A}"/>
              </a:ext>
            </a:extLst>
          </p:cNvPr>
          <p:cNvSpPr/>
          <p:nvPr/>
        </p:nvSpPr>
        <p:spPr>
          <a:xfrm>
            <a:off x="1160207" y="511277"/>
            <a:ext cx="452284" cy="45228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A1143D6-C997-80C0-8595-3ED9EB37F622}"/>
              </a:ext>
            </a:extLst>
          </p:cNvPr>
          <p:cNvSpPr/>
          <p:nvPr/>
        </p:nvSpPr>
        <p:spPr>
          <a:xfrm>
            <a:off x="1465007" y="285135"/>
            <a:ext cx="452284" cy="45228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47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07F88-8FA0-D296-687E-9D11483B9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1A3B985D-78F0-2711-F01F-6FBD126D1C85}"/>
              </a:ext>
            </a:extLst>
          </p:cNvPr>
          <p:cNvSpPr/>
          <p:nvPr/>
        </p:nvSpPr>
        <p:spPr>
          <a:xfrm rot="16200000">
            <a:off x="10626214" y="5292213"/>
            <a:ext cx="1420761" cy="1710813"/>
          </a:xfrm>
          <a:prstGeom prst="rtTriangl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8B2DBB-3E72-B13C-3ABD-97C682814E56}"/>
              </a:ext>
            </a:extLst>
          </p:cNvPr>
          <p:cNvSpPr/>
          <p:nvPr/>
        </p:nvSpPr>
        <p:spPr>
          <a:xfrm>
            <a:off x="226142" y="285135"/>
            <a:ext cx="452284" cy="452284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C57CCF7-55D9-2901-18CB-2A374E5C52C6}"/>
              </a:ext>
            </a:extLst>
          </p:cNvPr>
          <p:cNvSpPr/>
          <p:nvPr/>
        </p:nvSpPr>
        <p:spPr>
          <a:xfrm>
            <a:off x="530942" y="511277"/>
            <a:ext cx="452284" cy="452284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DA16A2-A2B0-C5D5-406F-59C2614371D3}"/>
              </a:ext>
            </a:extLst>
          </p:cNvPr>
          <p:cNvSpPr/>
          <p:nvPr/>
        </p:nvSpPr>
        <p:spPr>
          <a:xfrm>
            <a:off x="835742" y="299883"/>
            <a:ext cx="452284" cy="452284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E91ABC9-EC7B-E587-9CB0-515037CD054A}"/>
              </a:ext>
            </a:extLst>
          </p:cNvPr>
          <p:cNvSpPr/>
          <p:nvPr/>
        </p:nvSpPr>
        <p:spPr>
          <a:xfrm>
            <a:off x="1160207" y="511277"/>
            <a:ext cx="452284" cy="45228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BA55B75-B550-BBE4-FEA6-F190DF061347}"/>
              </a:ext>
            </a:extLst>
          </p:cNvPr>
          <p:cNvSpPr/>
          <p:nvPr/>
        </p:nvSpPr>
        <p:spPr>
          <a:xfrm>
            <a:off x="1465007" y="285135"/>
            <a:ext cx="452284" cy="45228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37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Wtctbay@gmail.com</dc:creator>
  <cp:lastModifiedBy>Wtctbay@gmail.com</cp:lastModifiedBy>
  <cp:revision>3</cp:revision>
  <dcterms:created xsi:type="dcterms:W3CDTF">2024-12-04T21:02:30Z</dcterms:created>
  <dcterms:modified xsi:type="dcterms:W3CDTF">2024-12-04T21:33:23Z</dcterms:modified>
</cp:coreProperties>
</file>