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12FFF-D330-AB2C-DE61-7CD382005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6043F2-4B0D-53C4-7A60-BF7479070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5E61B-F30E-BB56-37A7-E80FE1025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745A-D9C4-49C1-92C7-42BE9EB7CEEB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D0BAA-9292-6B79-008F-DD6CF1279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32425-8D5D-624B-FCE7-22958F404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32D4-21AC-47CA-A302-4A32C82CB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1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B60C-1364-EABB-114B-8C1C28CD9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FE085-E34F-5BC8-D598-B457BDEA8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9C6B2-6EBF-133A-1DDB-F9B9C59C5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745A-D9C4-49C1-92C7-42BE9EB7CEEB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01305-7DBC-1B2A-1FBD-083DCFD33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70E21-88B4-B97E-5D87-551AEBBEB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32D4-21AC-47CA-A302-4A32C82CB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3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ABA9B3-2E3A-37B1-6B29-58FF23B11E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02A34A-6530-1550-A0D3-76B446618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68D65-F887-CE21-9F2B-78777017F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745A-D9C4-49C1-92C7-42BE9EB7CEEB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874EC-13C9-3891-FAE8-D8D78BDC0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F32F-2BF3-295D-C1B3-3F9F10EA4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32D4-21AC-47CA-A302-4A32C82CB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6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4BEAD-2DED-A45A-0A71-2DDCDB3EB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84841-F5FF-5E3A-C188-620EFCAAD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4E8BC-58C4-7EF2-DE0B-7A2B542A1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745A-D9C4-49C1-92C7-42BE9EB7CEEB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1F75D-FCA0-73A4-2A3A-BB21DA933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1224A-CCD9-0F60-614E-404C19C1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32D4-21AC-47CA-A302-4A32C82CB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69B94-A1D7-B366-3AB2-D475D429B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2734D-BBAE-7C40-687C-C70D7A3BC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39DB7-85FC-F02B-8EF4-DE8E46995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745A-D9C4-49C1-92C7-42BE9EB7CEEB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535C9-2CF3-D35C-AEB8-4BD35B2BD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1622D-36A1-09FF-A901-CD7233D00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32D4-21AC-47CA-A302-4A32C82CB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2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11C5E-6C3C-1D6D-B1F7-0D42754E2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80FDC-B063-52CA-E14C-051755FF5A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1953E-FC9B-2802-D87B-636AC7DE4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8EAC1-EE89-728D-08AA-0AF654809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745A-D9C4-49C1-92C7-42BE9EB7CEEB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C64D57-F3AA-7C5F-941E-C6C76AA17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43E21-55AB-DC04-D10B-EB49860DB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32D4-21AC-47CA-A302-4A32C82CB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6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93E5E-6240-112E-A0F1-CD630181D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472F1-C144-B9F8-DCBD-593E2A246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A04B7-68D2-454A-9991-1D10396A2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87F4F7-A03D-548E-9BE8-6BCB1F7A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463310-13E8-D742-2714-6B6BB1E6E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AAC534-21B5-4783-2058-5BF3CC91B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745A-D9C4-49C1-92C7-42BE9EB7CEEB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1DD624-3C11-FA6E-2FD4-85B02C67B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40B0FB-C8C2-43C0-350A-A7E62CB9A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32D4-21AC-47CA-A302-4A32C82CB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1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FDFF-A504-FC9C-F44E-F99A73E03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A438EB-5256-A880-2B89-2811BF720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745A-D9C4-49C1-92C7-42BE9EB7CEEB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925AF4-E985-562E-DFE0-C89A8D177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70A72C-A1D6-8B1A-497A-6F7B6ADF8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32D4-21AC-47CA-A302-4A32C82CB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9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BEAE52-FAEE-9C07-DAAE-31EA0B653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745A-D9C4-49C1-92C7-42BE9EB7CEEB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FB82EE-3DB1-8E22-7802-DD9CA39C7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6BD38-A0DB-6D11-928E-C35CAD538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32D4-21AC-47CA-A302-4A32C82CB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8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86128-7FB9-1F95-2F03-FE961C607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5A9B8-3666-1E60-F6E5-676F8F33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B08A8D-5FDA-4793-7AD9-59AC72A72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19C898-C6DD-8832-8498-7ECAB8BD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745A-D9C4-49C1-92C7-42BE9EB7CEEB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79354E-16B5-ED57-A327-7E05CACEC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33FAB9-4AA4-78BA-1F49-6812A54C9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32D4-21AC-47CA-A302-4A32C82CB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4579-49C7-FA78-B01C-3840403D2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A9512A-7647-7AAE-1AAB-538473E88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3AA95-9000-063F-3AB1-A9D78CF27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CE1A4-E95D-AB4C-81B9-52971DFE5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745A-D9C4-49C1-92C7-42BE9EB7CEEB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E66B4-2494-2007-5B5E-763A136D5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695D2D-6D01-6D14-51AD-E96CBAA9F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32D4-21AC-47CA-A302-4A32C82CB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0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854EA7-ED1E-2AA0-0646-60A734475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D8B01-08B7-6920-089E-BEFA79BF9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DF790-BD89-65A2-5031-60B86C0D93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5745A-D9C4-49C1-92C7-42BE9EB7CEEB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DD451-6BAC-1741-4EFB-E7995E220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28816-6C4A-8B30-C0DE-BC655567F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132D4-21AC-47CA-A302-4A32C82CB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9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D29662-EBA3-9B71-62F9-A9A0E8CB054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91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F931AE-51F8-5F4E-101A-2D620D3A51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5E7774-6CA6-D6B2-7DFD-9BE35C1521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E43372-B90D-92C5-C9C0-2B8BCE330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0B0A3D7-C528-F9B4-7964-FD56CE3EB01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5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BCE74-D92B-3DFC-BDC7-3AD570A64E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4218BB-4133-2B80-35E7-B5AF73CAB65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0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F8D30-1464-BF4F-2F46-A7C178BF5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A7E696-20BD-9E13-5CD0-0D6DB9259B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12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486D4-0BAA-3474-B9C3-25137D81E4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5845BE-00C4-85F3-6DDD-86192844B16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8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6B4D1-28D3-EB2C-1989-57C50E4ACD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E5C93F-F2F2-CEDD-2B0F-3F337DF141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8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2C116-A1B4-90DD-7591-F0562E1CAC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A886D3-D5C3-EF2F-9825-557DE3DA228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10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98A57B-1DA3-7DBF-70AB-A396A46823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0943976-4613-25FB-119B-BDADA887DD9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65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4EBD89-8F90-7EA5-2FCD-237149827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452712-68BD-88FC-0F59-41C4E9C374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13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wtctbay@gmail.com</dc:creator>
  <cp:lastModifiedBy>Wtctbay@gmail.com</cp:lastModifiedBy>
  <cp:revision>2</cp:revision>
  <dcterms:created xsi:type="dcterms:W3CDTF">2024-12-02T23:50:16Z</dcterms:created>
  <dcterms:modified xsi:type="dcterms:W3CDTF">2024-12-04T21:33:12Z</dcterms:modified>
</cp:coreProperties>
</file>